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1296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00" y="5105400"/>
            <a:ext cx="2438400" cy="990600"/>
          </a:xfrm>
        </p:spPr>
        <p:txBody>
          <a:bodyPr>
            <a:normAutofit/>
          </a:bodyPr>
          <a:lstStyle>
            <a:lvl1pPr marL="0" indent="0" algn="just">
              <a:buNone/>
              <a:defRPr sz="1400" b="1" baseline="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Ph.No</a:t>
            </a:r>
            <a:r>
              <a:rPr lang="en-US" dirty="0" smtClean="0"/>
              <a:t>.: 888-310-8074 </a:t>
            </a:r>
          </a:p>
          <a:p>
            <a:r>
              <a:rPr lang="en-US" dirty="0" smtClean="0"/>
              <a:t>E-mail: info@briodigital.com </a:t>
            </a:r>
          </a:p>
          <a:p>
            <a:r>
              <a:rPr lang="en-US" dirty="0" smtClean="0"/>
              <a:t>www.briodigital.com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4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4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3505199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9530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971800"/>
            <a:ext cx="2971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odigital.com/" TargetMode="External"/><Relationship Id="rId2" Type="http://schemas.openxmlformats.org/officeDocument/2006/relationships/hyperlink" Target="mailto:info@briodigita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odigital.com/" TargetMode="External"/><Relationship Id="rId2" Type="http://schemas.openxmlformats.org/officeDocument/2006/relationships/hyperlink" Target="mailto:info@briodigita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riodigital.com/e-commerce-websites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riodigital.com/about-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62242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E-Commerce Web Development in  New York</a:t>
            </a:r>
            <a:br>
              <a:rPr lang="en-IN" dirty="0" smtClean="0"/>
            </a:br>
            <a:r>
              <a:rPr lang="en-IN" dirty="0" smtClean="0"/>
              <a:t>Important Aspects Involved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Ph.: </a:t>
            </a:r>
            <a:r>
              <a:rPr lang="en-US" dirty="0"/>
              <a:t>888-310-8074 </a:t>
            </a:r>
          </a:p>
          <a:p>
            <a:pPr algn="ctr"/>
            <a:r>
              <a:rPr lang="en-US" dirty="0"/>
              <a:t>E-mail: </a:t>
            </a:r>
            <a:r>
              <a:rPr lang="en-US" dirty="0" smtClean="0">
                <a:hlinkClick r:id="rId2"/>
              </a:rPr>
              <a:t>info@briodigital.com</a:t>
            </a:r>
            <a:r>
              <a:rPr lang="en-US" dirty="0" smtClean="0"/>
              <a:t>  </a:t>
            </a: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www.briodigital.com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333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Contact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Us</a:t>
            </a:r>
          </a:p>
          <a:p>
            <a:pPr algn="ctr"/>
            <a:r>
              <a:rPr lang="en-US" b="1" dirty="0" smtClean="0"/>
              <a:t>BrioDigital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777 Westchester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Avenue, Suite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101 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White Plains,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New York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10604 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Tel: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888-310-8074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-mail: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 info@briodigital.com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www.briodigital.com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746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>
                <a:cs typeface="Times New Roman" pitchFamily="18" charset="0"/>
              </a:rPr>
              <a:t>An </a:t>
            </a:r>
            <a:r>
              <a:rPr lang="en-IN" dirty="0" smtClean="0">
                <a:cs typeface="Times New Roman" pitchFamily="18" charset="0"/>
                <a:hlinkClick r:id="rId2"/>
              </a:rPr>
              <a:t>e-commerce website </a:t>
            </a:r>
            <a:r>
              <a:rPr lang="en-IN" dirty="0" smtClean="0">
                <a:cs typeface="Times New Roman" pitchFamily="18" charset="0"/>
              </a:rPr>
              <a:t>will enable you to sell products on the internet. </a:t>
            </a:r>
            <a:endParaRPr lang="en-US" dirty="0" smtClean="0"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You need to consider various aspects while designing an e-commerce web site</a:t>
            </a:r>
            <a:r>
              <a:rPr lang="en-US" dirty="0">
                <a:cs typeface="Times New Roman" pitchFamily="18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algn="just"/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34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accent4">
                    <a:lumMod val="75000"/>
                  </a:schemeClr>
                </a:solidFill>
              </a:rPr>
              <a:t>Important Aspects Involved in an E-Commerce Web Development </a:t>
            </a:r>
            <a:endParaRPr lang="en-IN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Navigation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Make navigation options clear.</a:t>
            </a:r>
          </a:p>
          <a:p>
            <a:endParaRPr lang="en-IN" dirty="0" smtClean="0"/>
          </a:p>
          <a:p>
            <a:r>
              <a:rPr lang="en-IN" dirty="0" smtClean="0"/>
              <a:t>Use simple one- or two-word labels that are direct and transparent about where they will lead.</a:t>
            </a:r>
          </a:p>
          <a:p>
            <a:pPr>
              <a:buNone/>
            </a:pPr>
            <a:endParaRPr lang="en-IN" dirty="0" smtClean="0"/>
          </a:p>
          <a:p>
            <a:r>
              <a:rPr lang="en-US" dirty="0"/>
              <a:t>M</a:t>
            </a:r>
            <a:r>
              <a:rPr lang="en-US" dirty="0" smtClean="0"/>
              <a:t>ake sure that navigation options work well.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Checkout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b="1" dirty="0" smtClean="0"/>
              <a:t>designing an e-commerce site</a:t>
            </a:r>
            <a:r>
              <a:rPr lang="en-US" dirty="0" smtClean="0"/>
              <a:t>, make sure the checkout process is simple.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Either it must go back or forward. But, it should not have any </a:t>
            </a:r>
            <a:r>
              <a:rPr lang="en-IN" dirty="0" smtClean="0"/>
              <a:t>redirects, no landing back in a cart or shopping page.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Error Indications at Checkout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Make your error messages are clear to your customers.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Make error messages easy to see by using </a:t>
            </a:r>
            <a:r>
              <a:rPr lang="en-IN" dirty="0" smtClean="0"/>
              <a:t>red, highlighted yellow, or blinking text.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Load Time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Make sure loading time of your site is fast.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Hire a good, reliable hosting company as your success depends on their performance.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Automate </a:t>
            </a:r>
            <a:r>
              <a:rPr lang="en-US" dirty="0"/>
              <a:t>Y</a:t>
            </a:r>
            <a:r>
              <a:rPr lang="en-US" dirty="0" smtClean="0"/>
              <a:t>our 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</a:t>
            </a:r>
            <a:r>
              <a:rPr lang="en-IN" dirty="0" err="1" smtClean="0"/>
              <a:t>nclude</a:t>
            </a:r>
            <a:r>
              <a:rPr lang="en-IN" dirty="0" smtClean="0"/>
              <a:t> a search feature on your site.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Upgrade your search feature to have auto-complete functionality.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US" dirty="0" smtClean="0"/>
              <a:t>This will make it easier for your visitors </a:t>
            </a:r>
            <a:r>
              <a:rPr lang="en-IN" dirty="0" smtClean="0"/>
              <a:t>to find what they are looking for.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E-Commerce Services in </a:t>
            </a:r>
            <a:r>
              <a:rPr lang="en-IN" dirty="0"/>
              <a:t>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hlinkClick r:id="rId2"/>
              </a:rPr>
              <a:t>BrioDigital</a:t>
            </a:r>
            <a:r>
              <a:rPr lang="en-IN" dirty="0" smtClean="0"/>
              <a:t>, an </a:t>
            </a:r>
            <a:r>
              <a:rPr lang="en-IN" b="1" dirty="0" smtClean="0"/>
              <a:t>e-commerce site developer in NY </a:t>
            </a:r>
            <a:r>
              <a:rPr lang="en-IN" dirty="0" smtClean="0"/>
              <a:t>has built many e-commerce websites.  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US" dirty="0" smtClean="0"/>
              <a:t>They </a:t>
            </a:r>
            <a:r>
              <a:rPr lang="en-IN" dirty="0" smtClean="0"/>
              <a:t>will take you through every step to completion and also provide training to your staff.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794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283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E-Commerce Web Development in  New York Important Aspects Involved</vt:lpstr>
      <vt:lpstr>Slide 2</vt:lpstr>
      <vt:lpstr>Important Aspects Involved in an E-Commerce Web Development </vt:lpstr>
      <vt:lpstr>1. Navigation</vt:lpstr>
      <vt:lpstr>2. Checkout Process</vt:lpstr>
      <vt:lpstr>3. Error Indications at Checkout</vt:lpstr>
      <vt:lpstr>4. Load Time</vt:lpstr>
      <vt:lpstr>5. Automate Your Search</vt:lpstr>
      <vt:lpstr>E-Commerce Services in NY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TO SELECT WEB DEVELOPMENT COMPANY FOR YOU</dc:title>
  <dc:creator>HP</dc:creator>
  <cp:lastModifiedBy>Lmsoftadministrator</cp:lastModifiedBy>
  <cp:revision>48</cp:revision>
  <dcterms:created xsi:type="dcterms:W3CDTF">2006-08-16T00:00:00Z</dcterms:created>
  <dcterms:modified xsi:type="dcterms:W3CDTF">2015-02-24T13:09:09Z</dcterms:modified>
</cp:coreProperties>
</file>